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Nunito"/>
      <p:regular r:id="rId12"/>
      <p:bold r:id="rId13"/>
      <p:italic r:id="rId14"/>
      <p:boldItalic r:id="rId15"/>
    </p:embeddedFont>
    <p:embeddedFont>
      <p:font typeface="Maven Pro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bold.fntdata"/><Relationship Id="rId12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Italic.fntdata"/><Relationship Id="rId14" Type="http://schemas.openxmlformats.org/officeDocument/2006/relationships/font" Target="fonts/Nunito-italic.fntdata"/><Relationship Id="rId17" Type="http://schemas.openxmlformats.org/officeDocument/2006/relationships/font" Target="fonts/MavenPro-bold.fntdata"/><Relationship Id="rId16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ff185d8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ff185d8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ff185d8aa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ff185d8aa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ff185d8aa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ff185d8aa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9ff185d8aa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9ff185d8aa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ff185d8aa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ff185d8aa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ff185d8aa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ff185d8aa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394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Should Humans Overrule AI?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CodeClan - Ethics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Calum Sey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Limitation of AI?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631350" y="1597875"/>
            <a:ext cx="4534500" cy="28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latin typeface="Maven Pro"/>
                <a:ea typeface="Maven Pro"/>
                <a:cs typeface="Maven Pro"/>
                <a:sym typeface="Maven Pro"/>
              </a:rPr>
              <a:t>-</a:t>
            </a:r>
            <a:r>
              <a:rPr b="1" lang="en-GB" sz="2200">
                <a:latin typeface="Maven Pro"/>
                <a:ea typeface="Maven Pro"/>
                <a:cs typeface="Maven Pro"/>
                <a:sym typeface="Maven Pro"/>
              </a:rPr>
              <a:t>Why do we need to take control?</a:t>
            </a:r>
            <a:endParaRPr b="1" sz="2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200">
                <a:latin typeface="Maven Pro"/>
                <a:ea typeface="Maven Pro"/>
                <a:cs typeface="Maven Pro"/>
                <a:sym typeface="Maven Pro"/>
              </a:rPr>
              <a:t>-Do we only stop the problem just before catastrophe?</a:t>
            </a:r>
            <a:endParaRPr b="1" sz="2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200">
                <a:latin typeface="Maven Pro"/>
                <a:ea typeface="Maven Pro"/>
                <a:cs typeface="Maven Pro"/>
                <a:sym typeface="Maven Pro"/>
              </a:rPr>
              <a:t>-Is It Correct to Step In?</a:t>
            </a:r>
            <a:endParaRPr b="1" sz="2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8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000" y="1597875"/>
            <a:ext cx="3851001" cy="288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we need to take Control?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586625" y="1597875"/>
            <a:ext cx="77478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200">
                <a:latin typeface="Maven Pro"/>
                <a:ea typeface="Maven Pro"/>
                <a:cs typeface="Maven Pro"/>
                <a:sym typeface="Maven Pro"/>
              </a:rPr>
              <a:t>To prevent a major accident?</a:t>
            </a:r>
            <a:endParaRPr b="1" sz="2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200">
                <a:latin typeface="Maven Pro"/>
                <a:ea typeface="Maven Pro"/>
                <a:cs typeface="Maven Pro"/>
                <a:sym typeface="Maven Pro"/>
              </a:rPr>
              <a:t>When we don’t understand or trust it’s decisions?</a:t>
            </a:r>
            <a:endParaRPr b="1" sz="2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200">
                <a:latin typeface="Maven Pro"/>
                <a:ea typeface="Maven Pro"/>
                <a:cs typeface="Maven Pro"/>
                <a:sym typeface="Maven Pro"/>
              </a:rPr>
              <a:t>Who’s technically right in the end?</a:t>
            </a:r>
            <a:endParaRPr b="1" sz="22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Just before Catastrophe?</a:t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5101600" y="1372300"/>
            <a:ext cx="3232800" cy="31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latin typeface="Maven Pro"/>
                <a:ea typeface="Maven Pro"/>
                <a:cs typeface="Maven Pro"/>
                <a:sym typeface="Maven Pro"/>
              </a:rPr>
              <a:t>- </a:t>
            </a:r>
            <a:r>
              <a:rPr b="1" lang="en-GB" sz="2200">
                <a:latin typeface="Maven Pro"/>
                <a:ea typeface="Maven Pro"/>
                <a:cs typeface="Maven Pro"/>
                <a:sym typeface="Maven Pro"/>
              </a:rPr>
              <a:t>Taking Manual Control</a:t>
            </a:r>
            <a:endParaRPr b="1" sz="2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200">
                <a:latin typeface="Maven Pro"/>
                <a:ea typeface="Maven Pro"/>
                <a:cs typeface="Maven Pro"/>
                <a:sym typeface="Maven Pro"/>
              </a:rPr>
              <a:t>- In the Laws that we make</a:t>
            </a:r>
            <a:endParaRPr b="1" sz="2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200">
                <a:latin typeface="Maven Pro"/>
                <a:ea typeface="Maven Pro"/>
                <a:cs typeface="Maven Pro"/>
                <a:sym typeface="Maven Pro"/>
              </a:rPr>
              <a:t>-Who’s technically right in the end?</a:t>
            </a:r>
            <a:endParaRPr/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472" y="1485088"/>
            <a:ext cx="3905528" cy="29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it Correct to Step In?</a:t>
            </a:r>
            <a:endParaRPr/>
          </a:p>
        </p:txBody>
      </p:sp>
      <p:sp>
        <p:nvSpPr>
          <p:cNvPr id="304" name="Google Shape;304;p17"/>
          <p:cNvSpPr txBox="1"/>
          <p:nvPr>
            <p:ph idx="4294967295" type="body"/>
          </p:nvPr>
        </p:nvSpPr>
        <p:spPr>
          <a:xfrm>
            <a:off x="586500" y="1388375"/>
            <a:ext cx="77478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200">
                <a:latin typeface="Maven Pro"/>
                <a:ea typeface="Maven Pro"/>
                <a:cs typeface="Maven Pro"/>
                <a:sym typeface="Maven Pro"/>
              </a:rPr>
              <a:t>What defines the step to Override AI?</a:t>
            </a:r>
            <a:endParaRPr b="1" sz="2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200">
                <a:latin typeface="Maven Pro"/>
                <a:ea typeface="Maven Pro"/>
                <a:cs typeface="Maven Pro"/>
                <a:sym typeface="Maven Pro"/>
              </a:rPr>
              <a:t>Who </a:t>
            </a:r>
            <a:r>
              <a:rPr b="1" lang="en-GB" sz="2200">
                <a:latin typeface="Maven Pro"/>
                <a:ea typeface="Maven Pro"/>
                <a:cs typeface="Maven Pro"/>
                <a:sym typeface="Maven Pro"/>
              </a:rPr>
              <a:t>determines if the AI or Human input is right or wrong?</a:t>
            </a:r>
            <a:endParaRPr b="1" sz="2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200">
                <a:latin typeface="Maven Pro"/>
                <a:ea typeface="Maven Pro"/>
                <a:cs typeface="Maven Pro"/>
                <a:sym typeface="Maven Pro"/>
              </a:rPr>
              <a:t>Do we judge AI on the same terms as ourselves?</a:t>
            </a:r>
            <a:r>
              <a:rPr b="1" lang="en-GB" sz="2200"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 sz="22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50" y="1298975"/>
            <a:ext cx="8075700" cy="36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8"/>
          <p:cNvSpPr txBox="1"/>
          <p:nvPr>
            <p:ph idx="4294967295" type="title"/>
          </p:nvPr>
        </p:nvSpPr>
        <p:spPr>
          <a:xfrm>
            <a:off x="1303775" y="3576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Tumbling Down the Rabbit Hole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/>
              <a:t>P.s thanks for listening</a:t>
            </a:r>
            <a:endParaRPr sz="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